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7559675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7239"/>
  </p:normalViewPr>
  <p:slideViewPr>
    <p:cSldViewPr snapToGrid="0" snapToObjects="1">
      <p:cViewPr varScale="1">
        <p:scale>
          <a:sx n="69" d="100"/>
          <a:sy n="69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4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8F26-7E95-4841-A6BD-91528443C1D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354F-5C03-2445-93D6-641C51B1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89FD8-0630-EC47-872D-C8D09953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7559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2C6D13-1EE7-5743-B569-A2EA3C755FDA}"/>
              </a:ext>
            </a:extLst>
          </p:cNvPr>
          <p:cNvSpPr/>
          <p:nvPr/>
        </p:nvSpPr>
        <p:spPr>
          <a:xfrm>
            <a:off x="142834" y="5293890"/>
            <a:ext cx="3778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SUSTAINABLE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ZA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89FD8-0630-EC47-872D-C8D09953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755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C7CD9-9B3B-1146-86CB-CC3D6499A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7" t="1132" r="721" b="5831"/>
          <a:stretch/>
        </p:blipFill>
        <p:spPr>
          <a:xfrm>
            <a:off x="-48552" y="2298138"/>
            <a:ext cx="7608227" cy="40740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2C6D13-1EE7-5743-B569-A2EA3C755FDA}"/>
              </a:ext>
            </a:extLst>
          </p:cNvPr>
          <p:cNvSpPr/>
          <p:nvPr/>
        </p:nvSpPr>
        <p:spPr>
          <a:xfrm>
            <a:off x="142834" y="5293890"/>
            <a:ext cx="3778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SUSTAINABLE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ZA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3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86698D-642D-614B-A755-38880C81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7559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E4E815-5B6A-964A-BE22-0E667CF19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6" b="91"/>
          <a:stretch/>
        </p:blipFill>
        <p:spPr>
          <a:xfrm>
            <a:off x="0" y="2306230"/>
            <a:ext cx="7560224" cy="4062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17BC11-1497-6E4A-83DD-2CBFFA0185DF}"/>
              </a:ext>
            </a:extLst>
          </p:cNvPr>
          <p:cNvSpPr/>
          <p:nvPr/>
        </p:nvSpPr>
        <p:spPr>
          <a:xfrm>
            <a:off x="142834" y="5293890"/>
            <a:ext cx="3778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SUSTAINABLE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ZA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24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Ellis</cp:lastModifiedBy>
  <cp:revision>3</cp:revision>
  <dcterms:created xsi:type="dcterms:W3CDTF">2023-07-26T09:33:07Z</dcterms:created>
  <dcterms:modified xsi:type="dcterms:W3CDTF">2023-07-27T09:00:12Z</dcterms:modified>
</cp:coreProperties>
</file>